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ppt/_rels/presentation.xml.rels" ContentType="application/vnd.openxmlformats-package.relationships+xml"/>
  <Override PartName="/ppt/media/image2.png" ContentType="image/png"/>
  <Override PartName="/ppt/media/image6.png" ContentType="image/png"/>
  <Override PartName="/ppt/media/image4.jpeg" ContentType="image/jpeg"/>
  <Override PartName="/ppt/media/image5.jpeg" ContentType="image/jpeg"/>
  <Override PartName="/ppt/media/image8.gif" ContentType="image/gif"/>
  <Override PartName="/ppt/media/image7.jpeg" ContentType="image/jpeg"/>
  <Override PartName="/ppt/media/image1.gif" ContentType="image/gif"/>
  <Override PartName="/ppt/media/image3.emf" ContentType="image/x-emf"/>
  <Override PartName="/ppt/slideLayouts/slideLayout6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_rels/slideLayout10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3.xml.rels" ContentType="application/vnd.openxmlformats-package.relationships+xml"/>
  <Override PartName="/ppt/slideLayouts/slideLayout4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2.xml" ContentType="application/vnd.openxmlformats-officedocument.presentationml.slideLayout+xml"/>
  <Override PartName="/ppt/presentation.xml" ContentType="application/vnd.openxmlformats-officedocument.presentationml.presentation.main+xml"/>
  <Override PartName="/ppt/slides/_rels/slide1.xml.rels" ContentType="application/vnd.openxmlformats-package.relationships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>
  <p:sldMasterIdLst>
    <p:sldMasterId id="2147483648" r:id="rId2"/>
  </p:sldMasterIdLst>
  <p:sldIdLst>
    <p:sldId id="256" r:id="rId3"/>
  </p:sldIdLst>
  <p:sldSz cx="15119350" cy="10691812"/>
  <p:notesSz cx="7556500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verTx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1295964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1079640" y="5928840"/>
            <a:ext cx="1295964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fourObj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7720200" y="592884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1079640" y="592884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blank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x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1079640" y="2693160"/>
            <a:ext cx="12959640" cy="61956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12959640" cy="619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619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619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Only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1079640" y="757440"/>
            <a:ext cx="12959640" cy="81309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AndObj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079640" y="592884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619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objAndTwoObj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619560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7720200" y="592884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preserve="1" type="twoObjOverTx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36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endParaRPr/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7720200" y="2693160"/>
            <a:ext cx="632412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1079640" y="5928840"/>
            <a:ext cx="12959640" cy="2955240"/>
          </a:xfrm>
          <a:prstGeom prst="rect">
            <a:avLst/>
          </a:prstGeom>
        </p:spPr>
        <p:txBody>
          <a:bodyPr bIns="0" lIns="0" rIns="0" tIns="0" wrap="none"/>
          <a:p>
            <a:endParaRPr/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1079640" y="757440"/>
            <a:ext cx="12959640" cy="1665000"/>
          </a:xfrm>
          <a:prstGeom prst="rect">
            <a:avLst/>
          </a:prstGeom>
        </p:spPr>
        <p:txBody>
          <a:bodyPr anchor="ctr" bIns="0" lIns="0" rIns="0" tIns="0" wrap="none"/>
          <a:p>
            <a:pPr algn="ctr"/>
            <a:r>
              <a:rPr lang="en-AU"/>
              <a:t>Click to edit the title text format</a:t>
            </a:r>
            <a:endParaRPr/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1079640" y="2693160"/>
            <a:ext cx="12959640" cy="6195240"/>
          </a:xfrm>
          <a:prstGeom prst="rect">
            <a:avLst/>
          </a:prstGeom>
        </p:spPr>
        <p:txBody>
          <a:bodyPr bIns="0" lIns="0" rIns="0" tIns="0" wrap="none"/>
          <a:p>
            <a:pPr>
              <a:buSzPct val="45000"/>
              <a:buFont typeface="StarSymbol"/>
              <a:buChar char=""/>
            </a:pPr>
            <a:r>
              <a:rPr lang="en-AU"/>
              <a:t>Click to edit the outline text format</a:t>
            </a:r>
            <a:endParaRPr/>
          </a:p>
          <a:p>
            <a:pPr lvl="1">
              <a:buSzPct val="75000"/>
              <a:buFont typeface="StarSymbol"/>
              <a:buChar char=""/>
            </a:pPr>
            <a:r>
              <a:rPr lang="en-AU"/>
              <a:t>Second Outline Level</a:t>
            </a:r>
            <a:endParaRPr/>
          </a:p>
          <a:p>
            <a:pPr lvl="2">
              <a:buSzPct val="45000"/>
              <a:buFont typeface="StarSymbol"/>
              <a:buChar char=""/>
            </a:pPr>
            <a:r>
              <a:rPr lang="en-AU"/>
              <a:t>Third Outline Level</a:t>
            </a:r>
            <a:endParaRPr/>
          </a:p>
          <a:p>
            <a:pPr lvl="3">
              <a:buSzPct val="75000"/>
              <a:buFont typeface="StarSymbol"/>
              <a:buChar char=""/>
            </a:pPr>
            <a:r>
              <a:rPr lang="en-AU"/>
              <a:t>Fourth Outline Level</a:t>
            </a:r>
            <a:endParaRPr/>
          </a:p>
          <a:p>
            <a:pPr lvl="4">
              <a:buSzPct val="45000"/>
              <a:buFont typeface="StarSymbol"/>
              <a:buChar char=""/>
            </a:pPr>
            <a:r>
              <a:rPr lang="en-AU"/>
              <a:t>Fifth Outline Level</a:t>
            </a:r>
            <a:endParaRPr/>
          </a:p>
          <a:p>
            <a:pPr lvl="5">
              <a:buSzPct val="45000"/>
              <a:buFont typeface="StarSymbol"/>
              <a:buChar char=""/>
            </a:pPr>
            <a:r>
              <a:rPr lang="en-AU"/>
              <a:t>Sixth Outline Level</a:t>
            </a:r>
            <a:endParaRPr/>
          </a:p>
          <a:p>
            <a:pPr lvl="6">
              <a:buSzPct val="45000"/>
              <a:buFont typeface="StarSymbol"/>
              <a:buChar char=""/>
            </a:pPr>
            <a:r>
              <a:rPr lang="en-AU"/>
              <a:t>Seventh Outline Level</a:t>
            </a:r>
            <a:endParaRPr/>
          </a:p>
        </p:txBody>
      </p:sp>
      <p:sp>
        <p:nvSpPr>
          <p:cNvPr id="2" name="PlaceHolder 3"/>
          <p:cNvSpPr>
            <a:spLocks noGrp="1"/>
          </p:cNvSpPr>
          <p:nvPr>
            <p:ph type="dt"/>
          </p:nvPr>
        </p:nvSpPr>
        <p:spPr>
          <a:xfrm>
            <a:off x="1079640" y="9444240"/>
            <a:ext cx="3354840" cy="687600"/>
          </a:xfrm>
          <a:prstGeom prst="rect">
            <a:avLst/>
          </a:prstGeom>
        </p:spPr>
        <p:txBody>
          <a:bodyPr bIns="0" lIns="0" rIns="0" tIns="0" wrap="none"/>
          <a:p>
            <a:r>
              <a:rPr lang="en-AU" sz="1400"/>
              <a:t>&lt;date/time&gt;</a:t>
            </a:r>
            <a:endParaRPr/>
          </a:p>
        </p:txBody>
      </p:sp>
      <p:sp>
        <p:nvSpPr>
          <p:cNvPr id="3" name="PlaceHolder 4"/>
          <p:cNvSpPr>
            <a:spLocks noGrp="1"/>
          </p:cNvSpPr>
          <p:nvPr>
            <p:ph type="ftr"/>
          </p:nvPr>
        </p:nvSpPr>
        <p:spPr>
          <a:xfrm>
            <a:off x="5284440" y="9444240"/>
            <a:ext cx="4564440" cy="687600"/>
          </a:xfrm>
          <a:prstGeom prst="rect">
            <a:avLst/>
          </a:prstGeom>
        </p:spPr>
        <p:txBody>
          <a:bodyPr bIns="0" lIns="0" rIns="0" tIns="0" wrap="none"/>
          <a:p>
            <a:pPr algn="ctr"/>
            <a:r>
              <a:rPr lang="en-AU" sz="1400"/>
              <a:t>&lt;footer&gt;</a:t>
            </a:r>
            <a:endParaRPr/>
          </a:p>
        </p:txBody>
      </p:sp>
      <p:sp>
        <p:nvSpPr>
          <p:cNvPr id="4" name="PlaceHolder 5"/>
          <p:cNvSpPr>
            <a:spLocks noGrp="1"/>
          </p:cNvSpPr>
          <p:nvPr>
            <p:ph type="sldNum"/>
          </p:nvPr>
        </p:nvSpPr>
        <p:spPr>
          <a:xfrm>
            <a:off x="10684080" y="9444240"/>
            <a:ext cx="3354840" cy="687600"/>
          </a:xfrm>
          <a:prstGeom prst="rect">
            <a:avLst/>
          </a:prstGeom>
        </p:spPr>
        <p:txBody>
          <a:bodyPr bIns="0" lIns="0" rIns="0" tIns="0" wrap="none"/>
          <a:p>
            <a:pPr algn="r"/>
            <a:fld id="{D1E10141-3171-4151-B1C1-C1A1C191C151}" type="slidenum">
              <a:rPr lang="en-AU" sz="1400"/>
              <a:t>&lt;number&gt;</a:t>
            </a:fld>
            <a:endParaRPr/>
          </a:p>
        </p:txBody>
      </p:sp>
    </p:spTree>
  </p:cSld>
  <p:clrMap accent1="accent1" accent2="accent2" accent3="accent3" accent4="accent4" accent5="accent5" accent6="accent6" bg1="lt1" bg2="lt2" folHlink="folHlink" hlink="hlink" tx1="dk1" tx2="dk2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gif"/><Relationship Id="rId2" Type="http://schemas.openxmlformats.org/officeDocument/2006/relationships/image" Target="../media/image2.png"/><Relationship Id="rId3" Type="http://schemas.openxmlformats.org/officeDocument/2006/relationships/image" Target="../media/image3.emf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6" Type="http://schemas.openxmlformats.org/officeDocument/2006/relationships/image" Target="../media/image6.png"/><Relationship Id="rId7" Type="http://schemas.openxmlformats.org/officeDocument/2006/relationships/image" Target="../media/image7.jpeg"/><Relationship Id="rId8" Type="http://schemas.openxmlformats.org/officeDocument/2006/relationships/image" Target="../media/image8.gif"/><Relationship Id="rId9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TextShape 1"/>
          <p:cNvSpPr txBox="1"/>
          <p:nvPr/>
        </p:nvSpPr>
        <p:spPr>
          <a:xfrm>
            <a:off x="720000" y="6306120"/>
            <a:ext cx="180720" cy="459000"/>
          </a:xfrm>
          <a:prstGeom prst="rect">
            <a:avLst/>
          </a:prstGeom>
        </p:spPr>
      </p:sp>
      <p:sp>
        <p:nvSpPr>
          <p:cNvPr id="38" name="TextShape 2"/>
          <p:cNvSpPr txBox="1"/>
          <p:nvPr/>
        </p:nvSpPr>
        <p:spPr>
          <a:xfrm>
            <a:off x="1260000" y="7021800"/>
            <a:ext cx="180720" cy="459000"/>
          </a:xfrm>
          <a:prstGeom prst="rect">
            <a:avLst/>
          </a:prstGeom>
        </p:spPr>
      </p:sp>
      <p:sp>
        <p:nvSpPr>
          <p:cNvPr id="39" name="TextShape 3"/>
          <p:cNvSpPr txBox="1"/>
          <p:nvPr/>
        </p:nvSpPr>
        <p:spPr>
          <a:xfrm>
            <a:off x="786240" y="2705760"/>
            <a:ext cx="6593040" cy="2567880"/>
          </a:xfrm>
          <a:prstGeom prst="rect">
            <a:avLst/>
          </a:prstGeom>
        </p:spPr>
        <p:txBody>
          <a:bodyPr bIns="45000" lIns="90000" rIns="90000" tIns="45000" wrap="none"/>
          <a:p>
            <a:r>
              <a:rPr lang="en-AU" sz="2800">
                <a:solidFill>
                  <a:srgbClr val="198a8a"/>
                </a:solidFill>
                <a:latin typeface="Trebuchet MS"/>
              </a:rPr>
              <a:t>We offer fully funded PhD positions in:</a:t>
            </a:r>
            <a:endParaRPr/>
          </a:p>
          <a:p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800">
                <a:solidFill>
                  <a:srgbClr val="198a8a"/>
                </a:solidFill>
                <a:latin typeface="Trebuchet MS"/>
              </a:rPr>
              <a:t> </a:t>
            </a:r>
            <a:r>
              <a:rPr lang="en-AU" sz="2800">
                <a:solidFill>
                  <a:srgbClr val="198a8a"/>
                </a:solidFill>
                <a:latin typeface="Trebuchet MS"/>
              </a:rPr>
              <a:t>Theoretical and Computational Physics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800">
                <a:solidFill>
                  <a:srgbClr val="198a8a"/>
                </a:solidFill>
                <a:latin typeface="Trebuchet MS"/>
              </a:rPr>
              <a:t> </a:t>
            </a:r>
            <a:r>
              <a:rPr lang="en-AU" sz="2800">
                <a:solidFill>
                  <a:srgbClr val="198a8a"/>
                </a:solidFill>
                <a:latin typeface="Trebuchet MS"/>
              </a:rPr>
              <a:t>Physical and Quantum Chemistry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800">
                <a:solidFill>
                  <a:srgbClr val="198a8a"/>
                </a:solidFill>
                <a:latin typeface="Trebuchet MS"/>
              </a:rPr>
              <a:t> </a:t>
            </a:r>
            <a:r>
              <a:rPr lang="en-AU" sz="2800">
                <a:solidFill>
                  <a:srgbClr val="198a8a"/>
                </a:solidFill>
                <a:latin typeface="Trebuchet MS"/>
              </a:rPr>
              <a:t>Materials Science</a:t>
            </a:r>
            <a:endParaRPr/>
          </a:p>
          <a:p>
            <a:pPr>
              <a:buSzPct val="45000"/>
              <a:buFont typeface="StarSymbol"/>
              <a:buChar char=""/>
            </a:pPr>
            <a:r>
              <a:rPr lang="en-AU" sz="2800">
                <a:solidFill>
                  <a:srgbClr val="198a8a"/>
                </a:solidFill>
                <a:latin typeface="Trebuchet MS"/>
              </a:rPr>
              <a:t> </a:t>
            </a:r>
            <a:r>
              <a:rPr lang="en-AU" sz="2800">
                <a:solidFill>
                  <a:srgbClr val="198a8a"/>
                </a:solidFill>
                <a:latin typeface="Trebuchet MS"/>
              </a:rPr>
              <a:t>Scientific Computing</a:t>
            </a:r>
            <a:endParaRPr/>
          </a:p>
        </p:txBody>
      </p:sp>
      <p:sp>
        <p:nvSpPr>
          <p:cNvPr id="40" name="TextShape 4"/>
          <p:cNvSpPr txBox="1"/>
          <p:nvPr/>
        </p:nvSpPr>
        <p:spPr>
          <a:xfrm>
            <a:off x="3254400" y="5874120"/>
            <a:ext cx="8611560" cy="118152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en-AU" sz="2800">
                <a:latin typeface="Trebuchet MS"/>
              </a:rPr>
              <a:t>For more information visit</a:t>
            </a:r>
            <a:endParaRPr/>
          </a:p>
          <a:p>
            <a:pPr algn="ctr"/>
            <a:endParaRPr/>
          </a:p>
          <a:p>
            <a:pPr algn="ctr"/>
            <a:r>
              <a:rPr lang="en-AU" sz="4000">
                <a:solidFill>
                  <a:srgbClr val="0000ff"/>
                </a:solidFill>
                <a:latin typeface="Trebuchet MS"/>
              </a:rPr>
              <a:t>http://www.imprs-dynamics.mpg.de</a:t>
            </a:r>
            <a:endParaRPr/>
          </a:p>
        </p:txBody>
      </p:sp>
      <p:sp>
        <p:nvSpPr>
          <p:cNvPr id="41" name="TextShape 5"/>
          <p:cNvSpPr txBox="1"/>
          <p:nvPr/>
        </p:nvSpPr>
        <p:spPr>
          <a:xfrm>
            <a:off x="9360000" y="3246120"/>
            <a:ext cx="5263200" cy="1518120"/>
          </a:xfrm>
          <a:prstGeom prst="rect">
            <a:avLst/>
          </a:prstGeom>
        </p:spPr>
        <p:txBody>
          <a:bodyPr bIns="45000" lIns="90000" rIns="90000" tIns="45000" wrap="none"/>
          <a:p>
            <a:pPr algn="ctr"/>
            <a:r>
              <a:rPr lang="en-AU" sz="3200">
                <a:solidFill>
                  <a:srgbClr val="ff0000"/>
                </a:solidFill>
                <a:latin typeface="Trebuchet MS"/>
              </a:rPr>
              <a:t>!!! </a:t>
            </a:r>
            <a:r>
              <a:rPr lang="en-AU" sz="3200" u="sng">
                <a:solidFill>
                  <a:srgbClr val="ff0000"/>
                </a:solidFill>
                <a:latin typeface="Trebuchet MS"/>
              </a:rPr>
              <a:t>Application Deadlines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 !!!</a:t>
            </a:r>
            <a:endParaRPr/>
          </a:p>
          <a:p>
            <a:pPr algn="ctr"/>
            <a:endParaRPr/>
          </a:p>
          <a:p>
            <a:pPr algn="ctr"/>
            <a:r>
              <a:rPr lang="en-AU" sz="3200">
                <a:solidFill>
                  <a:srgbClr val="ff0000"/>
                </a:solidFill>
                <a:latin typeface="Trebuchet MS"/>
              </a:rPr>
              <a:t> 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April 30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th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 and October 31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st</a:t>
            </a:r>
            <a:r>
              <a:rPr lang="en-AU" sz="3200">
                <a:solidFill>
                  <a:srgbClr val="ff0000"/>
                </a:solidFill>
                <a:latin typeface="Trebuchet MS"/>
              </a:rPr>
              <a:t> </a:t>
            </a:r>
            <a:endParaRPr/>
          </a:p>
        </p:txBody>
      </p:sp>
      <p:pic>
        <p:nvPicPr>
          <p:cNvPr descr="" id="42" name=""/>
          <p:cNvPicPr/>
          <p:nvPr/>
        </p:nvPicPr>
        <p:blipFill>
          <a:blip r:embed="rId1"/>
          <a:stretch>
            <a:fillRect/>
          </a:stretch>
        </p:blipFill>
        <p:spPr>
          <a:xfrm>
            <a:off x="9792000" y="9510120"/>
            <a:ext cx="3240000" cy="828000"/>
          </a:xfrm>
          <a:prstGeom prst="rect">
            <a:avLst/>
          </a:prstGeom>
        </p:spPr>
      </p:pic>
      <p:pic>
        <p:nvPicPr>
          <p:cNvPr descr="" id="43" name=""/>
          <p:cNvPicPr/>
          <p:nvPr/>
        </p:nvPicPr>
        <p:blipFill>
          <a:blip r:embed="rId2"/>
          <a:stretch>
            <a:fillRect/>
          </a:stretch>
        </p:blipFill>
        <p:spPr>
          <a:xfrm>
            <a:off x="5652000" y="7890120"/>
            <a:ext cx="3240000" cy="2520000"/>
          </a:xfrm>
          <a:prstGeom prst="rect">
            <a:avLst/>
          </a:prstGeom>
        </p:spPr>
      </p:pic>
      <p:pic>
        <p:nvPicPr>
          <p:cNvPr descr="" id="44" name=""/>
          <p:cNvPicPr/>
          <p:nvPr/>
        </p:nvPicPr>
        <p:blipFill>
          <a:blip r:embed="rId3"/>
          <a:stretch>
            <a:fillRect/>
          </a:stretch>
        </p:blipFill>
        <p:spPr>
          <a:xfrm>
            <a:off x="360000" y="9906120"/>
            <a:ext cx="4140000" cy="432000"/>
          </a:xfrm>
          <a:prstGeom prst="rect">
            <a:avLst/>
          </a:prstGeom>
        </p:spPr>
      </p:pic>
      <p:pic>
        <p:nvPicPr>
          <p:cNvPr descr="" id="45" name=""/>
          <p:cNvPicPr/>
          <p:nvPr/>
        </p:nvPicPr>
        <p:blipFill>
          <a:blip r:embed="rId4"/>
          <a:stretch>
            <a:fillRect/>
          </a:stretch>
        </p:blipFill>
        <p:spPr>
          <a:xfrm>
            <a:off x="13284000" y="7926120"/>
            <a:ext cx="1296000" cy="1260000"/>
          </a:xfrm>
          <a:prstGeom prst="rect">
            <a:avLst/>
          </a:prstGeom>
        </p:spPr>
      </p:pic>
      <p:pic>
        <p:nvPicPr>
          <p:cNvPr descr="" id="46" name=""/>
          <p:cNvPicPr/>
          <p:nvPr/>
        </p:nvPicPr>
        <p:blipFill>
          <a:blip r:embed="rId5"/>
          <a:stretch>
            <a:fillRect/>
          </a:stretch>
        </p:blipFill>
        <p:spPr>
          <a:xfrm>
            <a:off x="13212000" y="9258120"/>
            <a:ext cx="1440000" cy="1260000"/>
          </a:xfrm>
          <a:prstGeom prst="rect">
            <a:avLst/>
          </a:prstGeom>
        </p:spPr>
      </p:pic>
      <p:pic>
        <p:nvPicPr>
          <p:cNvPr descr="" id="47" name=""/>
          <p:cNvPicPr/>
          <p:nvPr/>
        </p:nvPicPr>
        <p:blipFill>
          <a:blip r:embed="rId6"/>
          <a:stretch>
            <a:fillRect/>
          </a:stretch>
        </p:blipFill>
        <p:spPr>
          <a:xfrm>
            <a:off x="9756000" y="8178120"/>
            <a:ext cx="2340000" cy="756000"/>
          </a:xfrm>
          <a:prstGeom prst="rect">
            <a:avLst/>
          </a:prstGeom>
        </p:spPr>
      </p:pic>
      <p:pic>
        <p:nvPicPr>
          <p:cNvPr descr="" id="48" name=""/>
          <p:cNvPicPr/>
          <p:nvPr/>
        </p:nvPicPr>
        <p:blipFill>
          <a:blip r:embed="rId7"/>
          <a:stretch>
            <a:fillRect/>
          </a:stretch>
        </p:blipFill>
        <p:spPr>
          <a:xfrm>
            <a:off x="1224000" y="7890120"/>
            <a:ext cx="2052000" cy="1692000"/>
          </a:xfrm>
          <a:prstGeom prst="rect">
            <a:avLst/>
          </a:prstGeom>
        </p:spPr>
      </p:pic>
      <p:sp>
        <p:nvSpPr>
          <p:cNvPr id="49" name="Line 6"/>
          <p:cNvSpPr/>
          <p:nvPr/>
        </p:nvSpPr>
        <p:spPr>
          <a:xfrm>
            <a:off x="0" y="7746120"/>
            <a:ext cx="15120000" cy="0"/>
          </a:xfrm>
          <a:prstGeom prst="line">
            <a:avLst/>
          </a:prstGeom>
          <a:ln>
            <a:solidFill>
              <a:srgbClr val="000000"/>
            </a:solidFill>
          </a:ln>
        </p:spPr>
      </p:sp>
      <p:pic>
        <p:nvPicPr>
          <p:cNvPr descr="" id="50" name=""/>
          <p:cNvPicPr/>
          <p:nvPr/>
        </p:nvPicPr>
        <p:blipFill>
          <a:blip r:embed="rId8"/>
          <a:stretch>
            <a:fillRect/>
          </a:stretch>
        </p:blipFill>
        <p:spPr>
          <a:xfrm>
            <a:off x="-14400" y="6120"/>
            <a:ext cx="15134400" cy="2160000"/>
          </a:xfrm>
          <a:prstGeom prst="rect">
            <a:avLst/>
          </a:prstGeom>
        </p:spPr>
      </p:pic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